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3CEF0-5476-CB66-C9AD-CD4AA7F3A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35A9EE-F349-E342-8E10-5B1501915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47A7E-790F-DCB7-3CF0-99F3A8AA1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233F-F47F-4719-81AA-687DF9E8FF28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67610-6C5A-F3D6-255C-3842638C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3454B-2F74-6F7E-B0F2-ED3DD3B61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8204-A03A-4124-8B81-F50B727DC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11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C465E-0720-8C78-10DD-D9CAEA520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0B2DCD-A3AE-127A-CF8E-5ADA067FF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617FD-A931-FC58-7235-1E47FBEF7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233F-F47F-4719-81AA-687DF9E8FF28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DE956-D8D7-6B3D-C858-A230C1BA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2CC96-6604-64BB-1AAB-842D66C2A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8204-A03A-4124-8B81-F50B727DC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06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CB63CD-62FB-9C07-B48A-2CF4505FDB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1CE88-DA16-1A74-FBB0-039D54DDE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2D676-93B7-660B-5109-BB226776A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233F-F47F-4719-81AA-687DF9E8FF28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12E38-DCB8-00B5-FDD1-1539E1ECC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4D9D8-ED13-DECC-E655-615BAFC5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8204-A03A-4124-8B81-F50B727DC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33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606A3-81EE-FE31-0C02-B1EABA1AD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4D9C4-FD4B-A249-0E26-36DD74197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8853C-3985-383B-484B-344D6164F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233F-F47F-4719-81AA-687DF9E8FF28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37021-A14D-5510-CCC7-D010FC1E7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0DBEC-BD3E-1726-6BA0-59293A69B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8204-A03A-4124-8B81-F50B727DC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23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98977-8A20-DC30-B28F-6D01B80FF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B1223-0E1E-B617-1DA1-B67A6E863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56788-8048-2510-868A-F3B816A9C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233F-F47F-4719-81AA-687DF9E8FF28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3BEBF-318E-8464-648F-FFD4E896A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C502B-D56C-1A35-B5F4-87CB7EFA5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8204-A03A-4124-8B81-F50B727DC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53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DA77F-6622-8254-F266-EADC97431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17E0A-6719-C378-FCC0-03F20C753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E5EE6C-E68F-F640-AFA2-28361B704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26104-508F-6137-4B45-76B7C3EE7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233F-F47F-4719-81AA-687DF9E8FF28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2E351-0C82-5D53-0E60-0D15A2105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54784-E79A-F9ED-D2D3-71C8F1497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8204-A03A-4124-8B81-F50B727DC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96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CFFDB-0A07-869B-AAC0-475944E0C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70D46-275A-9AE0-C088-3B89D0766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3E774C-9DED-DBAC-B591-89BF85DF5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594280-34BA-5DD5-B99D-A0687242A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AF8D45-45B1-2121-13F2-299C067690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F8D6AD-5960-DBA9-EA79-B1F2523A6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233F-F47F-4719-81AA-687DF9E8FF28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8A2256-33ED-791B-6A2D-A81478F2F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BE257-00C9-FCDD-DB17-9B48B788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8204-A03A-4124-8B81-F50B727DC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17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66160-E8D4-4969-056D-33A9BD235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C2F93-5C72-4D53-7D68-3C350A954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233F-F47F-4719-81AA-687DF9E8FF28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B67393-FF31-07A6-3374-807C3C457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2173D-6780-DF70-F4C2-A6A00A5D9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8204-A03A-4124-8B81-F50B727DC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27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15F388-C17E-8C01-3937-8302DB9EF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233F-F47F-4719-81AA-687DF9E8FF28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7A84D7-0A62-FF27-3737-738C79632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49532-E678-7B5C-07F9-8CFD48F84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8204-A03A-4124-8B81-F50B727DC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71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64FD-DEAF-D060-A54C-07616D622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F4E89-919B-0E97-7FEF-4E00935DF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46E11-D349-F4B2-FC94-115BF3950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FA8249-C6F3-9F35-2E78-3E116EC2D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233F-F47F-4719-81AA-687DF9E8FF28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6D09C-0F91-BEF1-3C27-0888869E0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09728-9580-988A-FF24-F73304F7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8204-A03A-4124-8B81-F50B727DC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41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E252-441B-70FD-E3EA-B27DE13F8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8144B2-69D2-FFB6-0958-37A21ABE48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56652-D53E-C859-FA19-AA6204D13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32B46D-BC3D-A79E-5469-8D2DBFF7A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233F-F47F-4719-81AA-687DF9E8FF28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23CE3-2073-B1F8-50E0-3304DC52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DBADB-F412-B4E2-E954-3D1587669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8204-A03A-4124-8B81-F50B727DC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40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042085-D768-6D66-60CA-855E497FD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C6B36-943B-E470-D016-11F92EC6D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E0344-0258-E5A1-BD38-2C6DEDAAD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C5233F-F47F-4719-81AA-687DF9E8FF28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A5DB0-63C5-ED9E-03A4-B90AD9A22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0A6EF-4613-B305-022A-789A1B8C2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088204-A03A-4124-8B81-F50B727DC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24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61231-B022-EC36-5CBB-C8E10531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Scottish Child Payment </a:t>
            </a:r>
          </a:p>
        </p:txBody>
      </p:sp>
      <p:pic>
        <p:nvPicPr>
          <p:cNvPr id="13" name="Content Placeholder 12" descr="A logo with text on it&#10;&#10;Description automatically generated">
            <a:extLst>
              <a:ext uri="{FF2B5EF4-FFF2-40B4-BE49-F238E27FC236}">
                <a16:creationId xmlns:a16="http://schemas.microsoft.com/office/drawing/2014/main" id="{9B3D8D09-84E0-5842-0812-74CA4FC49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94" y="1825625"/>
            <a:ext cx="7536012" cy="4351338"/>
          </a:xfrm>
        </p:spPr>
      </p:pic>
    </p:spTree>
    <p:extLst>
      <p:ext uri="{BB962C8B-B14F-4D97-AF65-F5344CB8AC3E}">
        <p14:creationId xmlns:p14="http://schemas.microsoft.com/office/powerpoint/2010/main" val="3525316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1D05D-A85C-FE6A-56F3-5C5FDDADD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EC5F2-0470-D7A0-B7CA-A78B46079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Email: </a:t>
            </a:r>
            <a:r>
              <a:rPr lang="en-GB" b="1" dirty="0">
                <a:solidFill>
                  <a:srgbClr val="00599F"/>
                </a:solidFill>
                <a:latin typeface="Open Sans" panose="020B0606030504020204" pitchFamily="34" charset="0"/>
              </a:rPr>
              <a:t>lynne.short@dundeecity.gov.uk</a:t>
            </a:r>
            <a:br>
              <a:rPr lang="en-GB" dirty="0"/>
            </a:br>
            <a:r>
              <a:rPr lang="en-GB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Business 01382 433426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 descr="A blue sky with white text&#10;&#10;Description automatically generated">
            <a:extLst>
              <a:ext uri="{FF2B5EF4-FFF2-40B4-BE49-F238E27FC236}">
                <a16:creationId xmlns:a16="http://schemas.microsoft.com/office/drawing/2014/main" id="{34AF532D-6F99-D8B4-8054-BA6278FDF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839" y="4001294"/>
            <a:ext cx="44767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3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9DEF2-7DD6-B943-6D9A-B03C2CE66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Quotation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60984-4BB2-7628-5387-9BB6C9C63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FFFFFF"/>
                </a:solidFill>
                <a:effectLst/>
                <a:latin typeface="FinancierDisplayWeb"/>
              </a:rPr>
              <a:t>How a £25 payment is turning Scotland into a European pioneer in 25 payment is turning Scotland into a European pioneer in reducing child deprivation</a:t>
            </a:r>
          </a:p>
          <a:p>
            <a:pPr marL="0" indent="0" algn="ctr">
              <a:buNone/>
            </a:pPr>
            <a:r>
              <a:rPr lang="en-GB" sz="3200" b="1" dirty="0"/>
              <a:t>How a £25 payment is turning  Scotland into a European pioneer in reducing child deprivation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sz="1600" b="1" dirty="0"/>
              <a:t>FT Article October 2023</a:t>
            </a:r>
          </a:p>
        </p:txBody>
      </p:sp>
    </p:spTree>
    <p:extLst>
      <p:ext uri="{BB962C8B-B14F-4D97-AF65-F5344CB8AC3E}">
        <p14:creationId xmlns:p14="http://schemas.microsoft.com/office/powerpoint/2010/main" val="254128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BF8C7-DA60-9CE7-3E0D-6C999D7F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Lived Experience </a:t>
            </a:r>
          </a:p>
        </p:txBody>
      </p:sp>
      <p:pic>
        <p:nvPicPr>
          <p:cNvPr id="6" name="Content Placeholder 5" descr="A person and person posing for a picture&#10;&#10;Description automatically generated">
            <a:extLst>
              <a:ext uri="{FF2B5EF4-FFF2-40B4-BE49-F238E27FC236}">
                <a16:creationId xmlns:a16="http://schemas.microsoft.com/office/drawing/2014/main" id="{310191C7-E71A-2E0C-4682-1976EA95F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55" y="1825625"/>
            <a:ext cx="6567089" cy="4351338"/>
          </a:xfrm>
        </p:spPr>
      </p:pic>
    </p:spTree>
    <p:extLst>
      <p:ext uri="{BB962C8B-B14F-4D97-AF65-F5344CB8AC3E}">
        <p14:creationId xmlns:p14="http://schemas.microsoft.com/office/powerpoint/2010/main" val="266510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0B93D-FFBB-7296-AC0B-6079A2BB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2.0 The Baby Box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F12A6B-D624-A172-8A2F-8007376419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71" y="1825625"/>
            <a:ext cx="8314658" cy="4351338"/>
          </a:xfrm>
        </p:spPr>
      </p:pic>
    </p:spTree>
    <p:extLst>
      <p:ext uri="{BB962C8B-B14F-4D97-AF65-F5344CB8AC3E}">
        <p14:creationId xmlns:p14="http://schemas.microsoft.com/office/powerpoint/2010/main" val="266949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3DCEF-F1BC-10DB-AF44-59E31B81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2.0 1140 Hours Childcare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855D5A-1D73-ED5D-E843-3E23E2925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2724944"/>
            <a:ext cx="4476750" cy="2552700"/>
          </a:xfrm>
        </p:spPr>
      </p:pic>
    </p:spTree>
    <p:extLst>
      <p:ext uri="{BB962C8B-B14F-4D97-AF65-F5344CB8AC3E}">
        <p14:creationId xmlns:p14="http://schemas.microsoft.com/office/powerpoint/2010/main" val="1688866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A89FC-48E2-8F97-308C-25B5A4BFE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Scottish Child Payment </a:t>
            </a:r>
          </a:p>
        </p:txBody>
      </p:sp>
      <p:pic>
        <p:nvPicPr>
          <p:cNvPr id="9" name="Content Placeholder 8" descr="A close-up of a list of information">
            <a:extLst>
              <a:ext uri="{FF2B5EF4-FFF2-40B4-BE49-F238E27FC236}">
                <a16:creationId xmlns:a16="http://schemas.microsoft.com/office/drawing/2014/main" id="{A5F16DD1-0D73-7671-8265-DDDA22A7F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66" y="1541420"/>
            <a:ext cx="5087820" cy="4723456"/>
          </a:xfrm>
        </p:spPr>
      </p:pic>
    </p:spTree>
    <p:extLst>
      <p:ext uri="{BB962C8B-B14F-4D97-AF65-F5344CB8AC3E}">
        <p14:creationId xmlns:p14="http://schemas.microsoft.com/office/powerpoint/2010/main" val="150577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43FD7-E6E6-783D-CAE4-58E769AE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Delivery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6317F-35A1-591B-D3A2-CE4A6AE6D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Highlights so far :</a:t>
            </a:r>
          </a:p>
          <a:p>
            <a:endParaRPr lang="en-GB" dirty="0"/>
          </a:p>
          <a:p>
            <a:r>
              <a:rPr lang="en-GB" dirty="0"/>
              <a:t>Total spent to end Sept 2023 - £596 million</a:t>
            </a:r>
          </a:p>
          <a:p>
            <a:r>
              <a:rPr lang="en-GB" dirty="0"/>
              <a:t>No of children 323,315 reached with £25 weekly payment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3883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61044-6C42-852F-D919-8A0E8CD8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Locally </a:t>
            </a:r>
          </a:p>
        </p:txBody>
      </p:sp>
      <p:pic>
        <p:nvPicPr>
          <p:cNvPr id="5" name="Content Placeholder 4" descr="A person in a dress&#10;&#10;Description automatically generated">
            <a:extLst>
              <a:ext uri="{FF2B5EF4-FFF2-40B4-BE49-F238E27FC236}">
                <a16:creationId xmlns:a16="http://schemas.microsoft.com/office/drawing/2014/main" id="{5AA18543-063F-2834-DE47-CD186368F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14304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F88A8-509E-184A-EAF2-68509E24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 Living Wage Employer</a:t>
            </a:r>
          </a:p>
        </p:txBody>
      </p:sp>
      <p:pic>
        <p:nvPicPr>
          <p:cNvPr id="5" name="Content Placeholder 4" descr="A blue and green logo with buildings and text&#10;&#10;Description automatically generated">
            <a:extLst>
              <a:ext uri="{FF2B5EF4-FFF2-40B4-BE49-F238E27FC236}">
                <a16:creationId xmlns:a16="http://schemas.microsoft.com/office/drawing/2014/main" id="{C5425C58-DB4E-D51D-4947-2D0DEA886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301" y="1825625"/>
            <a:ext cx="7805398" cy="4351338"/>
          </a:xfrm>
        </p:spPr>
      </p:pic>
    </p:spTree>
    <p:extLst>
      <p:ext uri="{BB962C8B-B14F-4D97-AF65-F5344CB8AC3E}">
        <p14:creationId xmlns:p14="http://schemas.microsoft.com/office/powerpoint/2010/main" val="830862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115</Words>
  <Application>Microsoft Office PowerPoint</Application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FinancierDisplayWeb</vt:lpstr>
      <vt:lpstr>Open Sans</vt:lpstr>
      <vt:lpstr>Office Theme</vt:lpstr>
      <vt:lpstr>Scottish Child Payment </vt:lpstr>
      <vt:lpstr>Quotation </vt:lpstr>
      <vt:lpstr>Lived Experience </vt:lpstr>
      <vt:lpstr>2.0 The Baby Box</vt:lpstr>
      <vt:lpstr>2.0 1140 Hours Childcare </vt:lpstr>
      <vt:lpstr>What is the Scottish Child Payment </vt:lpstr>
      <vt:lpstr>Delivery </vt:lpstr>
      <vt:lpstr>Benefits Locally </vt:lpstr>
      <vt:lpstr>Real Living Wage Employer</vt:lpstr>
      <vt:lpstr>Questions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Scottish Child Payment </dc:title>
  <dc:creator>Robbie Edwards</dc:creator>
  <cp:lastModifiedBy>Robbie Edwards</cp:lastModifiedBy>
  <cp:revision>1</cp:revision>
  <dcterms:created xsi:type="dcterms:W3CDTF">2024-01-19T09:38:00Z</dcterms:created>
  <dcterms:modified xsi:type="dcterms:W3CDTF">2024-01-19T09:42:55Z</dcterms:modified>
</cp:coreProperties>
</file>